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75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tr-TR" dirty="0" smtClean="0"/>
              <a:t>ÖLÇME DEĞERLENDİRME SİSTEMİ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14125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Soruları Onaylama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400685" y="1322212"/>
            <a:ext cx="8915400" cy="3777622"/>
          </a:xfrm>
        </p:spPr>
        <p:txBody>
          <a:bodyPr/>
          <a:lstStyle/>
          <a:p>
            <a:pPr algn="just"/>
            <a:r>
              <a:rPr lang="tr-TR" dirty="0" smtClean="0"/>
              <a:t>Oluşturulan sorular </a:t>
            </a:r>
            <a:r>
              <a:rPr lang="tr-TR" dirty="0" smtClean="0"/>
              <a:t>kaydedildikten sonra sol </a:t>
            </a:r>
            <a:r>
              <a:rPr lang="tr-TR" dirty="0" smtClean="0"/>
              <a:t>üstte bulunan </a:t>
            </a:r>
            <a:r>
              <a:rPr lang="tr-TR" dirty="0" smtClean="0"/>
              <a:t>‘</a:t>
            </a:r>
            <a:r>
              <a:rPr lang="tr-TR" dirty="0" smtClean="0"/>
              <a:t>Onayla’ butonuna </a:t>
            </a:r>
            <a:r>
              <a:rPr lang="tr-TR" dirty="0" smtClean="0"/>
              <a:t>basılmalıdır.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447" y="2088805"/>
            <a:ext cx="9190069" cy="309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64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06174"/>
          </a:xfrm>
        </p:spPr>
        <p:txBody>
          <a:bodyPr>
            <a:normAutofit/>
          </a:bodyPr>
          <a:lstStyle/>
          <a:p>
            <a:r>
              <a:rPr lang="tr-TR" sz="3200" dirty="0" smtClean="0"/>
              <a:t>SORU YÖNETİMİ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1230284"/>
            <a:ext cx="8915400" cy="4680938"/>
          </a:xfrm>
        </p:spPr>
        <p:txBody>
          <a:bodyPr>
            <a:normAutofit/>
          </a:bodyPr>
          <a:lstStyle/>
          <a:p>
            <a:r>
              <a:rPr lang="tr-TR" sz="1200" dirty="0" err="1" smtClean="0"/>
              <a:t>Öğr</a:t>
            </a:r>
            <a:r>
              <a:rPr lang="tr-TR" sz="1200" dirty="0" smtClean="0"/>
              <a:t>. Elemanı ve Danışmanlık İşlemleri/ Soru yönetimi sekmesinde hazırlanan soruların; derslerin haftalık içeriği/ ders öğrenme çıktıları ile ilişkilendirildiği ekrandır.</a:t>
            </a:r>
          </a:p>
          <a:p>
            <a:endParaRPr lang="tr-TR" sz="12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1897063"/>
            <a:ext cx="8929713" cy="280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3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55803"/>
          </a:xfrm>
        </p:spPr>
        <p:txBody>
          <a:bodyPr>
            <a:normAutofit/>
          </a:bodyPr>
          <a:lstStyle/>
          <a:p>
            <a:r>
              <a:rPr lang="tr-TR" sz="3200" dirty="0" smtClean="0"/>
              <a:t>Soru Haftalık İçerik Amaç Hedef İlişkisi Kur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1280160"/>
            <a:ext cx="8915400" cy="4631062"/>
          </a:xfrm>
        </p:spPr>
        <p:txBody>
          <a:bodyPr>
            <a:normAutofit/>
          </a:bodyPr>
          <a:lstStyle/>
          <a:p>
            <a:r>
              <a:rPr lang="tr-TR" sz="1200" dirty="0" smtClean="0"/>
              <a:t>Sorunun bağlanacağı ilgili ders seçilerek İçerik bağlantısı kurulur.</a:t>
            </a:r>
          </a:p>
          <a:p>
            <a:endParaRPr lang="tr-TR" sz="12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1699841"/>
            <a:ext cx="8677950" cy="402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365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62823"/>
          </a:xfrm>
        </p:spPr>
        <p:txBody>
          <a:bodyPr>
            <a:normAutofit/>
          </a:bodyPr>
          <a:lstStyle/>
          <a:p>
            <a:r>
              <a:rPr lang="tr-TR" sz="3200" dirty="0" smtClean="0"/>
              <a:t>Soru Öğrenme Çıktısı İlişkisi Kur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21479" y="1430867"/>
            <a:ext cx="8915400" cy="4565021"/>
          </a:xfrm>
        </p:spPr>
        <p:txBody>
          <a:bodyPr>
            <a:normAutofit/>
          </a:bodyPr>
          <a:lstStyle/>
          <a:p>
            <a:r>
              <a:rPr lang="tr-TR" sz="1200" dirty="0"/>
              <a:t>Sorunun bağlanacağı ilgili ders seçilerek </a:t>
            </a:r>
            <a:r>
              <a:rPr lang="tr-TR" sz="1200" dirty="0" smtClean="0"/>
              <a:t>öğrenme çıktısı </a:t>
            </a:r>
            <a:r>
              <a:rPr lang="tr-TR" sz="1200" dirty="0"/>
              <a:t>bağlantısı </a:t>
            </a:r>
            <a:r>
              <a:rPr lang="tr-TR" sz="1200" dirty="0" smtClean="0"/>
              <a:t>kurulur.</a:t>
            </a:r>
          </a:p>
          <a:p>
            <a:endParaRPr lang="tr-TR" sz="1200" dirty="0"/>
          </a:p>
          <a:p>
            <a:pPr marL="0" indent="0">
              <a:buNone/>
            </a:pPr>
            <a:endParaRPr lang="tr-TR" sz="12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479" y="1867644"/>
            <a:ext cx="8755169" cy="343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05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03557"/>
          </a:xfrm>
        </p:spPr>
        <p:txBody>
          <a:bodyPr>
            <a:normAutofit/>
          </a:bodyPr>
          <a:lstStyle/>
          <a:p>
            <a:r>
              <a:rPr lang="tr-TR" sz="3200" dirty="0" smtClean="0"/>
              <a:t>DEĞERLENDİRME SİSTEMİ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1337733"/>
            <a:ext cx="8915400" cy="4573489"/>
          </a:xfrm>
        </p:spPr>
        <p:txBody>
          <a:bodyPr>
            <a:normAutofit/>
          </a:bodyPr>
          <a:lstStyle/>
          <a:p>
            <a:r>
              <a:rPr lang="tr-TR" sz="1200" dirty="0" err="1"/>
              <a:t>Öğr</a:t>
            </a:r>
            <a:r>
              <a:rPr lang="tr-TR" sz="1200" dirty="0"/>
              <a:t>. Elemanı ve Danışmanlık </a:t>
            </a:r>
            <a:r>
              <a:rPr lang="tr-TR" sz="1200" dirty="0" smtClean="0"/>
              <a:t>İşlemleri ana ekranında ilgili dersin Seçimler/Detay Sayfasına Git </a:t>
            </a:r>
            <a:r>
              <a:rPr lang="tr-TR" sz="1200" dirty="0" err="1" smtClean="0"/>
              <a:t>inki</a:t>
            </a:r>
            <a:r>
              <a:rPr lang="tr-TR" sz="1200" dirty="0" smtClean="0"/>
              <a:t> tıklandığında açılan Değerlendirme Sistemi sekmesinde Vize Final, Bütünleme sınavları için soru tanımlamaları yapılır ayrıca bu tanımlamalara göre öğrencinin aldığı puanlar </a:t>
            </a:r>
            <a:r>
              <a:rPr lang="tr-TR" sz="1200" dirty="0" err="1" smtClean="0"/>
              <a:t>excel</a:t>
            </a:r>
            <a:r>
              <a:rPr lang="tr-TR" sz="1200" dirty="0" smtClean="0"/>
              <a:t> formatıyla yüklenir. Tüm bu işlemlerden sonra sonuç raporuna ise Başarı Değerlendirme ve Analiz Sayfası sekmesinden ulaşılır.</a:t>
            </a:r>
          </a:p>
          <a:p>
            <a:endParaRPr lang="tr-TR" sz="1200" dirty="0"/>
          </a:p>
          <a:p>
            <a:endParaRPr lang="tr-TR" sz="12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2321778"/>
            <a:ext cx="8780789" cy="293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31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97614"/>
          </a:xfrm>
        </p:spPr>
        <p:txBody>
          <a:bodyPr>
            <a:normAutofit/>
          </a:bodyPr>
          <a:lstStyle/>
          <a:p>
            <a:r>
              <a:rPr lang="tr-TR" sz="3200" dirty="0" smtClean="0"/>
              <a:t>Sınav Soru İlişkisi</a:t>
            </a:r>
            <a:endParaRPr lang="tr-TR" sz="3200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2589212" y="1471353"/>
            <a:ext cx="8915400" cy="5170515"/>
          </a:xfrm>
        </p:spPr>
        <p:txBody>
          <a:bodyPr/>
          <a:lstStyle/>
          <a:p>
            <a:r>
              <a:rPr lang="tr-TR" sz="1200" dirty="0" smtClean="0"/>
              <a:t>Soru sayısı girilerek Soruları oluştur butonuna tıklanır. Gelen listede havuzdan soru seçimi yapılır.</a:t>
            </a:r>
          </a:p>
          <a:p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2138603"/>
            <a:ext cx="8521785" cy="326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78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89301"/>
          </a:xfrm>
        </p:spPr>
        <p:txBody>
          <a:bodyPr>
            <a:normAutofit/>
          </a:bodyPr>
          <a:lstStyle/>
          <a:p>
            <a:r>
              <a:rPr lang="tr-TR" sz="3200" dirty="0" smtClean="0"/>
              <a:t>Excel ile Yükle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1313411"/>
            <a:ext cx="8915400" cy="4597811"/>
          </a:xfrm>
        </p:spPr>
        <p:txBody>
          <a:bodyPr>
            <a:normAutofit/>
          </a:bodyPr>
          <a:lstStyle/>
          <a:p>
            <a:r>
              <a:rPr lang="tr-TR" sz="1200" dirty="0" smtClean="0"/>
              <a:t>Öğrenci Numarası, Öğrenci Adı, Öğrenci Soyadı, 1. Soru, 2. Soru,… </a:t>
            </a:r>
            <a:r>
              <a:rPr lang="tr-TR" sz="1200" dirty="0" err="1" smtClean="0"/>
              <a:t>n.soru</a:t>
            </a:r>
            <a:r>
              <a:rPr lang="tr-TR" sz="1200" dirty="0" smtClean="0"/>
              <a:t> şeklinde </a:t>
            </a:r>
            <a:r>
              <a:rPr lang="tr-TR" sz="1200" dirty="0" err="1" smtClean="0"/>
              <a:t>excel</a:t>
            </a:r>
            <a:r>
              <a:rPr lang="tr-TR" sz="1200" dirty="0" smtClean="0"/>
              <a:t> sütunlarına sahip dosya yüklenerek puanlar içeri alınır.</a:t>
            </a:r>
          </a:p>
          <a:p>
            <a:endParaRPr lang="tr-TR" sz="12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2002712"/>
            <a:ext cx="8593090" cy="240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453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31112"/>
          </a:xfrm>
        </p:spPr>
        <p:txBody>
          <a:bodyPr>
            <a:normAutofit/>
          </a:bodyPr>
          <a:lstStyle/>
          <a:p>
            <a:r>
              <a:rPr lang="tr-TR" sz="3200" dirty="0"/>
              <a:t>Başarı Değerlendirme ve Analiz Sayfası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1321724"/>
            <a:ext cx="8915400" cy="4589498"/>
          </a:xfrm>
        </p:spPr>
        <p:txBody>
          <a:bodyPr>
            <a:normAutofit/>
          </a:bodyPr>
          <a:lstStyle/>
          <a:p>
            <a:r>
              <a:rPr lang="tr-TR" sz="1200" dirty="0" smtClean="0"/>
              <a:t>Dersin Detayları sekmesinde ilgili Program seçimi yapılır. Dersin Çıktıları kısmından ise Öğrenciler için PÇ Tablosu Hesapla butonuna tıklanarak rapor hesaplatılıp, sonuçlar listelenebilir.</a:t>
            </a:r>
          </a:p>
          <a:p>
            <a:endParaRPr lang="tr-TR" sz="12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1994171"/>
            <a:ext cx="8605142" cy="338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842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64363"/>
          </a:xfrm>
        </p:spPr>
        <p:txBody>
          <a:bodyPr>
            <a:normAutofit/>
          </a:bodyPr>
          <a:lstStyle/>
          <a:p>
            <a:r>
              <a:rPr lang="tr-TR" sz="3200" dirty="0" smtClean="0"/>
              <a:t>SINAV OLUŞTUR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1288473"/>
            <a:ext cx="8915400" cy="4622749"/>
          </a:xfrm>
        </p:spPr>
        <p:txBody>
          <a:bodyPr>
            <a:normAutofit/>
          </a:bodyPr>
          <a:lstStyle/>
          <a:p>
            <a:r>
              <a:rPr lang="tr-TR" sz="1200" dirty="0" smtClean="0"/>
              <a:t>Ölçme Değerlendirme/Sınav Yönetimi / Sınav Oluştur modülünde ‘Yeni Sınav Ekle’ ile yeni sınav eklenir, eklenen sınava kitapçık bu kısımdan oluşturulur ve yazıcı çıktısı alınır.</a:t>
            </a:r>
          </a:p>
          <a:p>
            <a:endParaRPr lang="tr-TR" sz="12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2152342"/>
            <a:ext cx="8346011" cy="169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334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47737"/>
          </a:xfrm>
        </p:spPr>
        <p:txBody>
          <a:bodyPr>
            <a:normAutofit/>
          </a:bodyPr>
          <a:lstStyle/>
          <a:p>
            <a:r>
              <a:rPr lang="tr-TR" sz="3200" dirty="0" smtClean="0"/>
              <a:t>Yeni </a:t>
            </a:r>
            <a:r>
              <a:rPr lang="tr-TR" sz="3200" dirty="0"/>
              <a:t>S</a:t>
            </a:r>
            <a:r>
              <a:rPr lang="tr-TR" sz="3200" dirty="0" smtClean="0"/>
              <a:t>ınav Oluştur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1271847"/>
            <a:ext cx="8915400" cy="4639375"/>
          </a:xfrm>
        </p:spPr>
        <p:txBody>
          <a:bodyPr>
            <a:normAutofit/>
          </a:bodyPr>
          <a:lstStyle/>
          <a:p>
            <a:r>
              <a:rPr lang="tr-TR" sz="1200" dirty="0" smtClean="0"/>
              <a:t>1. Adımda Sınav genel bilgileri girilir 2. Adımda ise sınava eklenecek sorular seçilerek soru listesi kaydedilir.</a:t>
            </a:r>
            <a:endParaRPr lang="tr-TR" sz="12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1671994"/>
            <a:ext cx="8541530" cy="461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434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30617"/>
          </a:xfrm>
        </p:spPr>
        <p:txBody>
          <a:bodyPr>
            <a:normAutofit/>
          </a:bodyPr>
          <a:lstStyle/>
          <a:p>
            <a:r>
              <a:rPr lang="tr-TR" sz="3200" dirty="0"/>
              <a:t>Sorular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91068" y="1551708"/>
            <a:ext cx="8915400" cy="4416829"/>
          </a:xfrm>
        </p:spPr>
        <p:txBody>
          <a:bodyPr>
            <a:normAutofit/>
          </a:bodyPr>
          <a:lstStyle/>
          <a:p>
            <a:r>
              <a:rPr lang="tr-TR" sz="1200" dirty="0" smtClean="0"/>
              <a:t>Sol menüdeki </a:t>
            </a:r>
            <a:r>
              <a:rPr lang="tr-TR" sz="1200" dirty="0"/>
              <a:t>“Ölçme Değerlendirme – Soru Yönetimi - Sorular” </a:t>
            </a:r>
            <a:r>
              <a:rPr lang="tr-TR" sz="1200" dirty="0" smtClean="0"/>
              <a:t>linki ile </a:t>
            </a:r>
            <a:r>
              <a:rPr lang="tr-TR" sz="1200" dirty="0"/>
              <a:t>giriş yapılır</a:t>
            </a:r>
            <a:r>
              <a:rPr lang="tr-TR" sz="1200" dirty="0" smtClean="0"/>
              <a:t>.</a:t>
            </a:r>
          </a:p>
          <a:p>
            <a:r>
              <a:rPr lang="tr-TR" sz="1200" dirty="0" smtClean="0"/>
              <a:t>“Soru </a:t>
            </a:r>
            <a:r>
              <a:rPr lang="tr-TR" sz="1200" dirty="0"/>
              <a:t>Gruplarım” </a:t>
            </a:r>
            <a:r>
              <a:rPr lang="tr-TR" sz="1200" dirty="0" smtClean="0"/>
              <a:t>butonu sorularınızın filtrelemede kullanacağınız başlık tanımlamak için kullanılır.</a:t>
            </a:r>
          </a:p>
          <a:p>
            <a:r>
              <a:rPr lang="tr-TR" sz="1200" dirty="0"/>
              <a:t>“Soru </a:t>
            </a:r>
            <a:r>
              <a:rPr lang="tr-TR" sz="1200" dirty="0" smtClean="0"/>
              <a:t>Ekle” butonu “Klasik, Çoktan Seçmeli / Çoklu Seçim</a:t>
            </a:r>
            <a:r>
              <a:rPr lang="tr-TR" sz="1200" dirty="0"/>
              <a:t> , Çoktan Seçmeli / </a:t>
            </a:r>
            <a:r>
              <a:rPr lang="tr-TR" sz="1200" dirty="0" smtClean="0"/>
              <a:t>Tekli </a:t>
            </a:r>
            <a:r>
              <a:rPr lang="tr-TR" sz="1200" dirty="0"/>
              <a:t>Seçim</a:t>
            </a:r>
            <a:r>
              <a:rPr lang="tr-TR" sz="1200" dirty="0" smtClean="0"/>
              <a:t>,  Açıklamalı, Boşluk Doldurma, Eşleştirme ” türlerinde soru eklemek için kullanılır.</a:t>
            </a:r>
          </a:p>
          <a:p>
            <a:r>
              <a:rPr lang="tr-TR" sz="1200" dirty="0" smtClean="0"/>
              <a:t>“Excel’den Toplu Soru Yükle” Test sorularının yüklenmesi için kullanılır.</a:t>
            </a:r>
          </a:p>
          <a:p>
            <a:endParaRPr lang="tr-TR" sz="12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068" y="3082067"/>
            <a:ext cx="9128041" cy="254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8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72428"/>
          </a:xfrm>
        </p:spPr>
        <p:txBody>
          <a:bodyPr>
            <a:normAutofit/>
          </a:bodyPr>
          <a:lstStyle/>
          <a:p>
            <a:r>
              <a:rPr lang="tr-TR" sz="3200" dirty="0" smtClean="0"/>
              <a:t>Yeni Kitapçık Oluştur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1396538"/>
            <a:ext cx="8915400" cy="4514684"/>
          </a:xfrm>
        </p:spPr>
        <p:txBody>
          <a:bodyPr>
            <a:normAutofit/>
          </a:bodyPr>
          <a:lstStyle/>
          <a:p>
            <a:r>
              <a:rPr lang="tr-TR" sz="1200" dirty="0" smtClean="0"/>
              <a:t>Sınav oluşturulduktan sonra ilgili sınavın Sınav </a:t>
            </a:r>
            <a:r>
              <a:rPr lang="tr-TR" sz="1200" dirty="0"/>
              <a:t>k</a:t>
            </a:r>
            <a:r>
              <a:rPr lang="tr-TR" sz="1200" dirty="0" smtClean="0"/>
              <a:t>itapçıkları linki tıklanarak Yeni Kitapçık ekle butonuyla kitapçık(</a:t>
            </a:r>
            <a:r>
              <a:rPr lang="tr-TR" sz="1200" dirty="0" err="1" smtClean="0"/>
              <a:t>lar</a:t>
            </a:r>
            <a:r>
              <a:rPr lang="tr-TR" sz="1200" dirty="0" smtClean="0"/>
              <a:t>) oluşturulur. Oluşturulan kitapçıklar için </a:t>
            </a:r>
            <a:r>
              <a:rPr lang="tr-TR" sz="1200" dirty="0" err="1" smtClean="0"/>
              <a:t>pdf</a:t>
            </a:r>
            <a:r>
              <a:rPr lang="tr-TR" sz="1200" dirty="0" smtClean="0"/>
              <a:t> çıktısı alınır.</a:t>
            </a:r>
          </a:p>
          <a:p>
            <a:endParaRPr lang="tr-TR" sz="12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758" y="1941282"/>
            <a:ext cx="6568566" cy="46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75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662823"/>
          </a:xfrm>
        </p:spPr>
        <p:txBody>
          <a:bodyPr>
            <a:normAutofit/>
          </a:bodyPr>
          <a:lstStyle/>
          <a:p>
            <a:r>
              <a:rPr lang="tr-TR" sz="3200" dirty="0" smtClean="0"/>
              <a:t>Soru Grubu Oluşturma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1371600"/>
            <a:ext cx="8915400" cy="4539622"/>
          </a:xfrm>
        </p:spPr>
        <p:txBody>
          <a:bodyPr>
            <a:normAutofit/>
          </a:bodyPr>
          <a:lstStyle/>
          <a:p>
            <a:r>
              <a:rPr lang="tr-TR" sz="1200" dirty="0" smtClean="0"/>
              <a:t>Yeni grup ekle butonu ile yeni soru grubu oluşturulur.</a:t>
            </a:r>
            <a:endParaRPr lang="tr-TR" sz="12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1969702"/>
            <a:ext cx="9055074" cy="240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58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89213" y="624110"/>
            <a:ext cx="8915400" cy="639425"/>
          </a:xfrm>
        </p:spPr>
        <p:txBody>
          <a:bodyPr>
            <a:normAutofit/>
          </a:bodyPr>
          <a:lstStyle/>
          <a:p>
            <a:r>
              <a:rPr lang="tr-TR" sz="3200" dirty="0" smtClean="0"/>
              <a:t>Klasik Soru Ekleme</a:t>
            </a:r>
            <a:endParaRPr lang="tr-TR" sz="3200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2660072" y="1413164"/>
            <a:ext cx="8844539" cy="4498058"/>
          </a:xfrm>
        </p:spPr>
        <p:txBody>
          <a:bodyPr>
            <a:normAutofit/>
          </a:bodyPr>
          <a:lstStyle/>
          <a:p>
            <a:r>
              <a:rPr lang="tr-TR" sz="1200" dirty="0" smtClean="0"/>
              <a:t>Ekranda ilgili alanlar doldurularak kaydet tıklanır.</a:t>
            </a:r>
          </a:p>
          <a:p>
            <a:endParaRPr lang="tr-TR" sz="12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3" y="1973271"/>
            <a:ext cx="7409920" cy="433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169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28957"/>
          </a:xfrm>
        </p:spPr>
        <p:txBody>
          <a:bodyPr>
            <a:normAutofit fontScale="90000"/>
          </a:bodyPr>
          <a:lstStyle/>
          <a:p>
            <a:r>
              <a:rPr lang="tr-TR" dirty="0"/>
              <a:t>Çoktan Seçmeli Çoklu Seçim Soru Tanımı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1253067"/>
            <a:ext cx="8915400" cy="4658155"/>
          </a:xfrm>
        </p:spPr>
        <p:txBody>
          <a:bodyPr/>
          <a:lstStyle/>
          <a:p>
            <a:r>
              <a:rPr lang="tr-TR" sz="1200" dirty="0"/>
              <a:t>Ekranda ilgili alanlar doldurularak kaydet tıklanır.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412" y="1657163"/>
            <a:ext cx="7630055" cy="488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80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72675"/>
          </a:xfrm>
        </p:spPr>
        <p:txBody>
          <a:bodyPr>
            <a:normAutofit/>
          </a:bodyPr>
          <a:lstStyle/>
          <a:p>
            <a:r>
              <a:rPr lang="tr-TR" sz="3200" dirty="0"/>
              <a:t>Çoktan Seçmeli Tekli Seçim Soru </a:t>
            </a:r>
            <a:r>
              <a:rPr lang="tr-TR" sz="3200" dirty="0" smtClean="0"/>
              <a:t>Tanımı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1296785"/>
            <a:ext cx="8915400" cy="4614437"/>
          </a:xfrm>
        </p:spPr>
        <p:txBody>
          <a:bodyPr>
            <a:normAutofit/>
          </a:bodyPr>
          <a:lstStyle/>
          <a:p>
            <a:r>
              <a:rPr lang="tr-TR" sz="1200" dirty="0"/>
              <a:t>Ekranda ilgili alanlar doldurularak kaydet tıklanır.</a:t>
            </a:r>
          </a:p>
          <a:p>
            <a:pPr marL="0" indent="0">
              <a:buNone/>
            </a:pPr>
            <a:endParaRPr lang="tr-TR" sz="12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709" y="1720879"/>
            <a:ext cx="7345891" cy="47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715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679757"/>
          </a:xfrm>
        </p:spPr>
        <p:txBody>
          <a:bodyPr>
            <a:normAutofit fontScale="90000"/>
          </a:bodyPr>
          <a:lstStyle/>
          <a:p>
            <a:r>
              <a:rPr lang="tr-TR" dirty="0"/>
              <a:t>Açıklamalı Soru Tanımı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1303866"/>
            <a:ext cx="8915400" cy="4607356"/>
          </a:xfrm>
        </p:spPr>
        <p:txBody>
          <a:bodyPr>
            <a:normAutofit/>
          </a:bodyPr>
          <a:lstStyle/>
          <a:p>
            <a:r>
              <a:rPr lang="tr-TR" sz="1200" dirty="0"/>
              <a:t>Ekranda ilgili alanlar doldurularak kaydet tıklanır</a:t>
            </a:r>
            <a:r>
              <a:rPr lang="tr-TR" sz="1200" dirty="0" smtClean="0"/>
              <a:t>. Üye Soru Ara butonu tıklanarak daha önce açıklamalı soru olarak işaretlenmiş sorular aratılıp seçilerek eklenir.</a:t>
            </a:r>
            <a:endParaRPr lang="tr-TR" sz="12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3" y="1870125"/>
            <a:ext cx="7286307" cy="472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93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622799"/>
          </a:xfrm>
        </p:spPr>
        <p:txBody>
          <a:bodyPr>
            <a:normAutofit/>
          </a:bodyPr>
          <a:lstStyle/>
          <a:p>
            <a:r>
              <a:rPr lang="tr-TR" sz="3200" dirty="0"/>
              <a:t>Boşluk Doldurma Soru </a:t>
            </a:r>
            <a:r>
              <a:rPr lang="tr-TR" sz="3200" dirty="0" smtClean="0"/>
              <a:t>Tanımı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1246908"/>
            <a:ext cx="8915400" cy="4664314"/>
          </a:xfrm>
        </p:spPr>
        <p:txBody>
          <a:bodyPr/>
          <a:lstStyle/>
          <a:p>
            <a:r>
              <a:rPr lang="tr-TR" sz="1200" dirty="0"/>
              <a:t>Ekranda ilgili alanlar doldurularak kaydet tıklanır</a:t>
            </a:r>
            <a:r>
              <a:rPr lang="tr-TR" sz="1200" dirty="0" smtClean="0"/>
              <a:t>. Soru Metni editörü aç butonu tıklanarak doldurulmalıdır.</a:t>
            </a:r>
            <a:endParaRPr lang="tr-TR" sz="1200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1632514"/>
            <a:ext cx="8574972" cy="499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39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739177"/>
          </a:xfrm>
        </p:spPr>
        <p:txBody>
          <a:bodyPr>
            <a:normAutofit fontScale="90000"/>
          </a:bodyPr>
          <a:lstStyle/>
          <a:p>
            <a:r>
              <a:rPr lang="tr-TR" dirty="0"/>
              <a:t>Eşleştirme Soru Tanımı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1280160"/>
            <a:ext cx="8915400" cy="4631062"/>
          </a:xfrm>
        </p:spPr>
        <p:txBody>
          <a:bodyPr>
            <a:normAutofit/>
          </a:bodyPr>
          <a:lstStyle/>
          <a:p>
            <a:r>
              <a:rPr lang="tr-TR" sz="1200" dirty="0"/>
              <a:t>Ekranda ilgili alanlar doldurularak kaydet tıklanır</a:t>
            </a:r>
            <a:r>
              <a:rPr lang="tr-TR" sz="1200" dirty="0" smtClean="0"/>
              <a:t>.</a:t>
            </a:r>
          </a:p>
          <a:p>
            <a:endParaRPr lang="tr-TR" sz="12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1612689"/>
            <a:ext cx="8289261" cy="482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61854"/>
      </p:ext>
    </p:extLst>
  </p:cSld>
  <p:clrMapOvr>
    <a:masterClrMapping/>
  </p:clrMapOvr>
</p:sld>
</file>

<file path=ppt/theme/theme1.xml><?xml version="1.0" encoding="utf-8"?>
<a:theme xmlns:a="http://schemas.openxmlformats.org/drawingml/2006/main" name="Duman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405</TotalTime>
  <Words>471</Words>
  <Application>Microsoft Office PowerPoint</Application>
  <PresentationFormat>Geniş ekran</PresentationFormat>
  <Paragraphs>43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 3</vt:lpstr>
      <vt:lpstr>Duman</vt:lpstr>
      <vt:lpstr>ÖLÇME DEĞERLENDİRME SİSTEMİ</vt:lpstr>
      <vt:lpstr>Sorular</vt:lpstr>
      <vt:lpstr>Soru Grubu Oluşturma</vt:lpstr>
      <vt:lpstr>Klasik Soru Ekleme</vt:lpstr>
      <vt:lpstr>Çoktan Seçmeli Çoklu Seçim Soru Tanımı </vt:lpstr>
      <vt:lpstr>Çoktan Seçmeli Tekli Seçim Soru Tanımı</vt:lpstr>
      <vt:lpstr>Açıklamalı Soru Tanımı </vt:lpstr>
      <vt:lpstr>Boşluk Doldurma Soru Tanımı</vt:lpstr>
      <vt:lpstr>Eşleştirme Soru Tanımı </vt:lpstr>
      <vt:lpstr>Soruları Onaylama</vt:lpstr>
      <vt:lpstr>SORU YÖNETİMİ</vt:lpstr>
      <vt:lpstr>Soru Haftalık İçerik Amaç Hedef İlişkisi Kur</vt:lpstr>
      <vt:lpstr>Soru Öğrenme Çıktısı İlişkisi Kur</vt:lpstr>
      <vt:lpstr>DEĞERLENDİRME SİSTEMİ</vt:lpstr>
      <vt:lpstr>Sınav Soru İlişkisi</vt:lpstr>
      <vt:lpstr>Excel ile Yükle</vt:lpstr>
      <vt:lpstr>Başarı Değerlendirme ve Analiz Sayfası</vt:lpstr>
      <vt:lpstr>SINAV OLUŞTUR</vt:lpstr>
      <vt:lpstr>Yeni Sınav Oluştur</vt:lpstr>
      <vt:lpstr>Yeni Kitapçık Oluştur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ÖLÇME DEĞERLENDİRME SİSTEMİ</dc:title>
  <dc:creator>acer</dc:creator>
  <cp:lastModifiedBy>Özlem KARADENİZ</cp:lastModifiedBy>
  <cp:revision>38</cp:revision>
  <dcterms:created xsi:type="dcterms:W3CDTF">2026-03-27T06:51:06Z</dcterms:created>
  <dcterms:modified xsi:type="dcterms:W3CDTF">2026-03-31T12:53:27Z</dcterms:modified>
</cp:coreProperties>
</file>